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9" r:id="rId4"/>
    <p:sldId id="257" r:id="rId5"/>
    <p:sldId id="258" r:id="rId6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62" userDrawn="1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>
        <p:scale>
          <a:sx n="75" d="100"/>
          <a:sy n="75" d="100"/>
        </p:scale>
        <p:origin x="2298" y="54"/>
      </p:cViewPr>
      <p:guideLst>
        <p:guide orient="horz" pos="4762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435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18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04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6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/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6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17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541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2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73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10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20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4F3FE-8FA2-49CA-B236-8F35C2227B92}" type="datetimeFigureOut">
              <a:rPr lang="en-CA" smtClean="0"/>
              <a:t>2020-06-07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3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B0711-E7FB-4F50-89C6-E5D209FB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r="2167" b="4042"/>
          <a:stretch/>
        </p:blipFill>
        <p:spPr>
          <a:xfrm>
            <a:off x="936940" y="7597066"/>
            <a:ext cx="8842307" cy="312190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40571E4-8415-44BD-93FC-A8049CD7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0" y="1380931"/>
            <a:ext cx="8842307" cy="6178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01D55-4BCB-47BB-AEE8-DCCD0726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54" t="64393" r="38921" b="14777"/>
          <a:stretch/>
        </p:blipFill>
        <p:spPr>
          <a:xfrm>
            <a:off x="962340" y="5953990"/>
            <a:ext cx="1952310" cy="16056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0D727-DF67-4964-968E-05D0E068F887}"/>
              </a:ext>
            </a:extLst>
          </p:cNvPr>
          <p:cNvSpPr/>
          <p:nvPr/>
        </p:nvSpPr>
        <p:spPr>
          <a:xfrm>
            <a:off x="2421291" y="7322315"/>
            <a:ext cx="176631" cy="120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495EF-4C51-4631-9302-EB1068AF23A5}"/>
              </a:ext>
            </a:extLst>
          </p:cNvPr>
          <p:cNvSpPr/>
          <p:nvPr/>
        </p:nvSpPr>
        <p:spPr>
          <a:xfrm>
            <a:off x="2914650" y="9502904"/>
            <a:ext cx="533400" cy="50690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2EE494-3428-4CD6-BFB2-A34EA8445540}"/>
              </a:ext>
            </a:extLst>
          </p:cNvPr>
          <p:cNvCxnSpPr>
            <a:cxnSpLocks/>
          </p:cNvCxnSpPr>
          <p:nvPr/>
        </p:nvCxnSpPr>
        <p:spPr>
          <a:xfrm>
            <a:off x="936940" y="7559675"/>
            <a:ext cx="1977710" cy="1943229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52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E42EE-E663-4BDE-BB1D-40858F96593D}"/>
              </a:ext>
            </a:extLst>
          </p:cNvPr>
          <p:cNvGrpSpPr/>
          <p:nvPr/>
        </p:nvGrpSpPr>
        <p:grpSpPr>
          <a:xfrm>
            <a:off x="936940" y="1380931"/>
            <a:ext cx="8842307" cy="9338037"/>
            <a:chOff x="936940" y="1380931"/>
            <a:chExt cx="8842307" cy="9338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2B0711-E7FB-4F50-89C6-E5D209FB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" r="2167" b="4042"/>
            <a:stretch/>
          </p:blipFill>
          <p:spPr>
            <a:xfrm>
              <a:off x="962340" y="7597066"/>
              <a:ext cx="8816907" cy="312190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140571E4-8415-44BD-93FC-A8049CD7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40" y="1380931"/>
              <a:ext cx="8842307" cy="61787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301D55-4BCB-47BB-AEE8-DCCD0726D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54" t="64393" r="38921" b="14777"/>
            <a:stretch/>
          </p:blipFill>
          <p:spPr>
            <a:xfrm>
              <a:off x="962340" y="5953990"/>
              <a:ext cx="1952310" cy="1605686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70D727-DF67-4964-968E-05D0E068F887}"/>
                </a:ext>
              </a:extLst>
            </p:cNvPr>
            <p:cNvSpPr/>
            <p:nvPr/>
          </p:nvSpPr>
          <p:spPr>
            <a:xfrm>
              <a:off x="2421291" y="7322315"/>
              <a:ext cx="176631" cy="12068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B495EF-4C51-4631-9302-EB1068AF23A5}"/>
                </a:ext>
              </a:extLst>
            </p:cNvPr>
            <p:cNvSpPr/>
            <p:nvPr/>
          </p:nvSpPr>
          <p:spPr>
            <a:xfrm>
              <a:off x="2863850" y="9454627"/>
              <a:ext cx="648606" cy="61639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2EE494-3428-4CD6-BFB2-A34EA8445540}"/>
                </a:ext>
              </a:extLst>
            </p:cNvPr>
            <p:cNvCxnSpPr>
              <a:cxnSpLocks/>
            </p:cNvCxnSpPr>
            <p:nvPr/>
          </p:nvCxnSpPr>
          <p:spPr>
            <a:xfrm>
              <a:off x="936940" y="7559675"/>
              <a:ext cx="1926910" cy="1894952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83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B0711-E7FB-4F50-89C6-E5D209FB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r="2167" b="4042"/>
          <a:stretch/>
        </p:blipFill>
        <p:spPr>
          <a:xfrm>
            <a:off x="936940" y="7597066"/>
            <a:ext cx="8842307" cy="312190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40571E4-8415-44BD-93FC-A8049CD7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0" y="1380931"/>
            <a:ext cx="8842307" cy="6178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01D55-4BCB-47BB-AEE8-DCCD0726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54" t="64393" r="38921" b="14777"/>
          <a:stretch/>
        </p:blipFill>
        <p:spPr>
          <a:xfrm>
            <a:off x="962340" y="5953990"/>
            <a:ext cx="1952310" cy="16056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0D727-DF67-4964-968E-05D0E068F887}"/>
              </a:ext>
            </a:extLst>
          </p:cNvPr>
          <p:cNvSpPr/>
          <p:nvPr/>
        </p:nvSpPr>
        <p:spPr>
          <a:xfrm>
            <a:off x="2421291" y="7322315"/>
            <a:ext cx="176631" cy="120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495EF-4C51-4631-9302-EB1068AF23A5}"/>
              </a:ext>
            </a:extLst>
          </p:cNvPr>
          <p:cNvSpPr/>
          <p:nvPr/>
        </p:nvSpPr>
        <p:spPr>
          <a:xfrm>
            <a:off x="2876549" y="9487664"/>
            <a:ext cx="608583" cy="578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2EE494-3428-4CD6-BFB2-A34EA8445540}"/>
              </a:ext>
            </a:extLst>
          </p:cNvPr>
          <p:cNvCxnSpPr>
            <a:cxnSpLocks/>
          </p:cNvCxnSpPr>
          <p:nvPr/>
        </p:nvCxnSpPr>
        <p:spPr>
          <a:xfrm>
            <a:off x="936940" y="7559675"/>
            <a:ext cx="1939609" cy="1927989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0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8636F85-C75A-4787-916C-03009AC2B898}"/>
              </a:ext>
            </a:extLst>
          </p:cNvPr>
          <p:cNvGrpSpPr/>
          <p:nvPr/>
        </p:nvGrpSpPr>
        <p:grpSpPr>
          <a:xfrm>
            <a:off x="1266875" y="8230399"/>
            <a:ext cx="2630488" cy="5260976"/>
            <a:chOff x="4381500" y="0"/>
            <a:chExt cx="3429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250B23-4D9F-4AF1-8E46-1FCFDF9B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00" y="0"/>
              <a:ext cx="3429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AC0EAE-456E-44D4-98A9-6287BD3B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021" y="195831"/>
              <a:ext cx="1426346" cy="272936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3D0E48-B0C1-4414-811E-D9D3249BBA7F}"/>
                </a:ext>
              </a:extLst>
            </p:cNvPr>
            <p:cNvSpPr/>
            <p:nvPr/>
          </p:nvSpPr>
          <p:spPr>
            <a:xfrm>
              <a:off x="6601224" y="4420061"/>
              <a:ext cx="554180" cy="1066337"/>
            </a:xfrm>
            <a:prstGeom prst="rect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968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59A478-150C-42F9-B090-A9F5251002CE}"/>
                </a:ext>
              </a:extLst>
            </p:cNvPr>
            <p:cNvCxnSpPr/>
            <p:nvPr/>
          </p:nvCxnSpPr>
          <p:spPr>
            <a:xfrm>
              <a:off x="6069367" y="2925192"/>
              <a:ext cx="531857" cy="14948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C474A-FA61-42C6-AC92-696F70E475DC}"/>
                </a:ext>
              </a:extLst>
            </p:cNvPr>
            <p:cNvSpPr txBox="1"/>
            <p:nvPr/>
          </p:nvSpPr>
          <p:spPr>
            <a:xfrm>
              <a:off x="5575177" y="864101"/>
              <a:ext cx="494190" cy="28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fill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CD90BF-78E5-43C6-AC66-7EA4D0B00E7A}"/>
                </a:ext>
              </a:extLst>
            </p:cNvPr>
            <p:cNvCxnSpPr>
              <a:cxnSpLocks/>
            </p:cNvCxnSpPr>
            <p:nvPr/>
          </p:nvCxnSpPr>
          <p:spPr>
            <a:xfrm>
              <a:off x="5113538" y="1087733"/>
              <a:ext cx="7934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3FEE5-7B41-4944-BC6F-016384BA584A}"/>
              </a:ext>
            </a:extLst>
          </p:cNvPr>
          <p:cNvGrpSpPr/>
          <p:nvPr/>
        </p:nvGrpSpPr>
        <p:grpSpPr>
          <a:xfrm>
            <a:off x="6435523" y="1341075"/>
            <a:ext cx="2628900" cy="5260976"/>
            <a:chOff x="6435523" y="1341075"/>
            <a:chExt cx="2628900" cy="5260976"/>
          </a:xfrm>
        </p:grpSpPr>
        <p:pic>
          <p:nvPicPr>
            <p:cNvPr id="11" name="Picture 2" descr="RACK_chriscrk_20190821_133027">
              <a:extLst>
                <a:ext uri="{FF2B5EF4-FFF2-40B4-BE49-F238E27FC236}">
                  <a16:creationId xmlns:a16="http://schemas.microsoft.com/office/drawing/2014/main" id="{DA7FB777-58FB-4F67-B79F-52B105357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523" y="1341075"/>
              <a:ext cx="2628900" cy="5260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66AA2F2B-0D60-449B-9318-578EA84731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5984731"/>
              <a:ext cx="2133600" cy="247987"/>
              <a:chOff x="107745244" y="111820757"/>
              <a:chExt cx="2132665" cy="248340"/>
            </a:xfrm>
          </p:grpSpPr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87E64EAC-5DD3-40EE-928A-CE6AD937DC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45244" y="111820757"/>
                <a:ext cx="1455468" cy="2483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TidbiT</a:t>
                </a: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—water temp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16" name="AutoShape 6">
                <a:extLst>
                  <a:ext uri="{FF2B5EF4-FFF2-40B4-BE49-F238E27FC236}">
                    <a16:creationId xmlns:a16="http://schemas.microsoft.com/office/drawing/2014/main" id="{2D4737D5-F701-446A-877A-7BF5870588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90608" y="111944662"/>
                <a:ext cx="687301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DC362303-59C8-4AA2-AC65-32FEBD9C18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2013685"/>
              <a:ext cx="2076450" cy="248515"/>
              <a:chOff x="107733249" y="107958841"/>
              <a:chExt cx="2076021" cy="248870"/>
            </a:xfrm>
          </p:grpSpPr>
          <p:sp>
            <p:nvSpPr>
              <p:cNvPr id="21" name="Text Box 11">
                <a:extLst>
                  <a:ext uri="{FF2B5EF4-FFF2-40B4-BE49-F238E27FC236}">
                    <a16:creationId xmlns:a16="http://schemas.microsoft.com/office/drawing/2014/main" id="{A6805692-AB7D-4B28-9E49-026E573560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33249" y="107958841"/>
                <a:ext cx="1455468" cy="248870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TidbiT</a:t>
                </a: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—air temp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22" name="AutoShape 12">
                <a:extLst>
                  <a:ext uri="{FF2B5EF4-FFF2-40B4-BE49-F238E27FC236}">
                    <a16:creationId xmlns:a16="http://schemas.microsoft.com/office/drawing/2014/main" id="{1F2DEF05-D517-48BE-B0F7-8B48E83A3F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21969" y="108083011"/>
                <a:ext cx="687301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B3C37C4F-A661-41B1-B413-E0A6565C9D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1540339"/>
              <a:ext cx="1898650" cy="248515"/>
              <a:chOff x="107733249" y="107401507"/>
              <a:chExt cx="1897997" cy="248869"/>
            </a:xfrm>
          </p:grpSpPr>
          <p:sp>
            <p:nvSpPr>
              <p:cNvPr id="24" name="Text Box 14">
                <a:extLst>
                  <a:ext uri="{FF2B5EF4-FFF2-40B4-BE49-F238E27FC236}">
                    <a16:creationId xmlns:a16="http://schemas.microsoft.com/office/drawing/2014/main" id="{45B24C27-3755-4088-86BB-84AAC49B24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33249" y="107401507"/>
                <a:ext cx="1455468" cy="248869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Odyssey level logger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25" name="AutoShape 15">
                <a:extLst>
                  <a:ext uri="{FF2B5EF4-FFF2-40B4-BE49-F238E27FC236}">
                    <a16:creationId xmlns:a16="http://schemas.microsoft.com/office/drawing/2014/main" id="{24E28DD6-8166-44D5-B1FF-6BF73286D36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62430" y="107525677"/>
                <a:ext cx="468816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DE17660C-355B-4680-9419-1DF7C8E35CFC}"/>
                </a:ext>
              </a:extLst>
            </p:cNvPr>
            <p:cNvGrpSpPr/>
            <p:nvPr/>
          </p:nvGrpSpPr>
          <p:grpSpPr>
            <a:xfrm>
              <a:off x="6712383" y="2736488"/>
              <a:ext cx="1810703" cy="2813222"/>
              <a:chOff x="6712383" y="2736488"/>
              <a:chExt cx="1810703" cy="2813222"/>
            </a:xfrm>
          </p:grpSpPr>
          <p:pic>
            <p:nvPicPr>
              <p:cNvPr id="12" name="Picture 3" descr="siphonsampler_RL_HMc">
                <a:extLst>
                  <a:ext uri="{FF2B5EF4-FFF2-40B4-BE49-F238E27FC236}">
                    <a16:creationId xmlns:a16="http://schemas.microsoft.com/office/drawing/2014/main" id="{207031DC-1837-449D-8D50-5250DD5B6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682"/>
              <a:stretch>
                <a:fillRect/>
              </a:stretch>
            </p:blipFill>
            <p:spPr bwMode="auto">
              <a:xfrm>
                <a:off x="6712383" y="2736488"/>
                <a:ext cx="652463" cy="1633538"/>
              </a:xfrm>
              <a:prstGeom prst="rect">
                <a:avLst/>
              </a:prstGeom>
              <a:noFill/>
              <a:ln w="254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pic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2049907B-5EC2-496C-BA7B-2D2A62DB2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6536" y="4787538"/>
                <a:ext cx="336550" cy="762172"/>
              </a:xfrm>
              <a:prstGeom prst="rect">
                <a:avLst/>
              </a:prstGeom>
              <a:noFill/>
              <a:ln w="254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cxnSp>
            <p:nvCxnSpPr>
              <p:cNvPr id="27" name="AutoShape 17">
                <a:extLst>
                  <a:ext uri="{FF2B5EF4-FFF2-40B4-BE49-F238E27FC236}">
                    <a16:creationId xmlns:a16="http://schemas.microsoft.com/office/drawing/2014/main" id="{1E65E39F-3DD1-4E86-9E35-BE1FA69894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64846" y="4381385"/>
                <a:ext cx="821690" cy="406153"/>
              </a:xfrm>
              <a:prstGeom prst="straightConnector1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" name="Group 7">
              <a:extLst>
                <a:ext uri="{FF2B5EF4-FFF2-40B4-BE49-F238E27FC236}">
                  <a16:creationId xmlns:a16="http://schemas.microsoft.com/office/drawing/2014/main" id="{48CA7692-FB58-48B9-A4AA-7DEAE9D1AC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4643" y="3137386"/>
              <a:ext cx="1535113" cy="247987"/>
              <a:chOff x="108178915" y="108988544"/>
              <a:chExt cx="1534497" cy="248340"/>
            </a:xfrm>
          </p:grpSpPr>
          <p:cxnSp>
            <p:nvCxnSpPr>
              <p:cNvPr id="18" name="AutoShape 8">
                <a:extLst>
                  <a:ext uri="{FF2B5EF4-FFF2-40B4-BE49-F238E27FC236}">
                    <a16:creationId xmlns:a16="http://schemas.microsoft.com/office/drawing/2014/main" id="{C6C3FA25-B8BB-4851-AFEA-84F03407663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8178915" y="109112590"/>
                <a:ext cx="1534497" cy="247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Text Box 9">
                <a:extLst>
                  <a:ext uri="{FF2B5EF4-FFF2-40B4-BE49-F238E27FC236}">
                    <a16:creationId xmlns:a16="http://schemas.microsoft.com/office/drawing/2014/main" id="{A4463D3C-6DB3-4B9A-8ADC-B3E0F0C1E0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638009" y="108988544"/>
                <a:ext cx="616310" cy="2483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Fill stage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p:grpSp>
      </p:grpSp>
      <p:pic>
        <p:nvPicPr>
          <p:cNvPr id="2050" name="Picture 2" descr="RACK_chriscrk_20190821_133027">
            <a:extLst>
              <a:ext uri="{FF2B5EF4-FFF2-40B4-BE49-F238E27FC236}">
                <a16:creationId xmlns:a16="http://schemas.microsoft.com/office/drawing/2014/main" id="{B0D6A088-BDBA-4756-B196-B55CE0B9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3" y="1285237"/>
            <a:ext cx="2628900" cy="52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1" name="Picture 3" descr="siphonsampler_RL_HMc">
            <a:extLst>
              <a:ext uri="{FF2B5EF4-FFF2-40B4-BE49-F238E27FC236}">
                <a16:creationId xmlns:a16="http://schemas.microsoft.com/office/drawing/2014/main" id="{BE70457D-BFB1-4374-ACD1-A7F91046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3"/>
          <a:stretch>
            <a:fillRect/>
          </a:stretch>
        </p:blipFill>
        <p:spPr bwMode="auto">
          <a:xfrm>
            <a:off x="1585963" y="2680650"/>
            <a:ext cx="863600" cy="16335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3C11F89-CCAD-40F1-BC01-F3056A891FE2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5976300"/>
            <a:ext cx="2133600" cy="230188"/>
            <a:chOff x="107745244" y="111820757"/>
            <a:chExt cx="2132665" cy="278209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5B78E65-2005-4A09-B9D1-594472F87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45244" y="11182075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—water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4" name="AutoShape 6">
              <a:extLst>
                <a:ext uri="{FF2B5EF4-FFF2-40B4-BE49-F238E27FC236}">
                  <a16:creationId xmlns:a16="http://schemas.microsoft.com/office/drawing/2014/main" id="{AAEA57C2-66BE-4DB4-8086-EEB8F9E706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90608" y="111959597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cxnSp>
        <p:nvCxnSpPr>
          <p:cNvPr id="2055" name="AutoShape 7">
            <a:extLst>
              <a:ext uri="{FF2B5EF4-FFF2-40B4-BE49-F238E27FC236}">
                <a16:creationId xmlns:a16="http://schemas.microsoft.com/office/drawing/2014/main" id="{28BA8E98-6377-4D6B-B542-0D454B4640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60601" y="3207700"/>
            <a:ext cx="546100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8" name="Text Box 8">
            <a:extLst>
              <a:ext uri="{FF2B5EF4-FFF2-40B4-BE49-F238E27FC236}">
                <a16:creationId xmlns:a16="http://schemas.microsoft.com/office/drawing/2014/main" id="{700E6222-7AE6-4CFC-B22B-366A17D78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526" y="2975925"/>
            <a:ext cx="3175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Fill</a:t>
            </a:r>
            <a:r>
              <a:rPr kumimoji="0" lang="en-CA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EC6C67C5-4B15-406E-A465-F9FB4F678D8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2061525"/>
            <a:ext cx="2076450" cy="228600"/>
            <a:chOff x="107733249" y="107929503"/>
            <a:chExt cx="2076021" cy="278209"/>
          </a:xfrm>
        </p:grpSpPr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68463F3-D2F0-4D58-8C22-B84596C22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929503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—air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9" name="AutoShape 11">
              <a:extLst>
                <a:ext uri="{FF2B5EF4-FFF2-40B4-BE49-F238E27FC236}">
                  <a16:creationId xmlns:a16="http://schemas.microsoft.com/office/drawing/2014/main" id="{BA8C3972-01AB-4481-B55B-6C5AC4A589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21969" y="108068343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id="{7A73121C-63EE-40D9-9A20-051E457E044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1504313"/>
            <a:ext cx="1898650" cy="228600"/>
            <a:chOff x="107733249" y="107372167"/>
            <a:chExt cx="1897997" cy="278209"/>
          </a:xfrm>
        </p:grpSpPr>
        <p:sp>
          <p:nvSpPr>
            <p:cNvPr id="2048" name="Text Box 13">
              <a:extLst>
                <a:ext uri="{FF2B5EF4-FFF2-40B4-BE49-F238E27FC236}">
                  <a16:creationId xmlns:a16="http://schemas.microsoft.com/office/drawing/2014/main" id="{136E4E60-8853-46BC-92AE-29BBAD779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37216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Odyssey level logger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62" name="AutoShape 14">
              <a:extLst>
                <a:ext uri="{FF2B5EF4-FFF2-40B4-BE49-F238E27FC236}">
                  <a16:creationId xmlns:a16="http://schemas.microsoft.com/office/drawing/2014/main" id="{4EFC10F9-BF73-4DB6-A70F-64F01529B4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62430" y="107511007"/>
              <a:ext cx="468816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49" name="Rectangle 15">
            <a:extLst>
              <a:ext uri="{FF2B5EF4-FFF2-40B4-BE49-F238E27FC236}">
                <a16:creationId xmlns:a16="http://schemas.microsoft.com/office/drawing/2014/main" id="{0A0A60C3-3A36-47E2-BBB6-0F7C9298E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626" y="4731700"/>
            <a:ext cx="279400" cy="7572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2064" name="AutoShape 16">
            <a:extLst>
              <a:ext uri="{FF2B5EF4-FFF2-40B4-BE49-F238E27FC236}">
                <a16:creationId xmlns:a16="http://schemas.microsoft.com/office/drawing/2014/main" id="{BB94FA0D-4C79-44E3-8BAB-112632FFFE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43213" y="4301488"/>
            <a:ext cx="636588" cy="428625"/>
          </a:xfrm>
          <a:prstGeom prst="straightConnector1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688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DA0D9AE-D87B-49A8-A2B5-3BFE583CEF21}"/>
              </a:ext>
            </a:extLst>
          </p:cNvPr>
          <p:cNvGrpSpPr/>
          <p:nvPr/>
        </p:nvGrpSpPr>
        <p:grpSpPr>
          <a:xfrm>
            <a:off x="951722" y="2351315"/>
            <a:ext cx="8835160" cy="8883542"/>
            <a:chOff x="951722" y="2351315"/>
            <a:chExt cx="8835160" cy="8883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36CF08-882B-452C-9066-79D092E1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1722" y="2351315"/>
              <a:ext cx="8835160" cy="888354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12FD04-A1D0-47CE-B373-52509E9312AC}"/>
                </a:ext>
              </a:extLst>
            </p:cNvPr>
            <p:cNvGrpSpPr/>
            <p:nvPr/>
          </p:nvGrpSpPr>
          <p:grpSpPr>
            <a:xfrm>
              <a:off x="4300983" y="4891205"/>
              <a:ext cx="3668308" cy="5266728"/>
              <a:chOff x="3996181" y="4992803"/>
              <a:chExt cx="3668308" cy="526672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300AF-1A8D-400B-9FE5-06ED85B59A28}"/>
                  </a:ext>
                </a:extLst>
              </p:cNvPr>
              <p:cNvSpPr txBox="1"/>
              <p:nvPr/>
            </p:nvSpPr>
            <p:spPr>
              <a:xfrm>
                <a:off x="3996181" y="5056621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1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C225F-B728-43B9-BDDB-31EA500F89D6}"/>
                  </a:ext>
                </a:extLst>
              </p:cNvPr>
              <p:cNvSpPr txBox="1"/>
              <p:nvPr/>
            </p:nvSpPr>
            <p:spPr>
              <a:xfrm>
                <a:off x="4179333" y="4992803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2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E816D0-6DD8-468E-BF50-A331AB4BF097}"/>
                  </a:ext>
                </a:extLst>
              </p:cNvPr>
              <p:cNvSpPr txBox="1"/>
              <p:nvPr/>
            </p:nvSpPr>
            <p:spPr>
              <a:xfrm>
                <a:off x="4819141" y="5701940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E0619-7AB7-438E-BB6B-FF0EE25C4B81}"/>
                  </a:ext>
                </a:extLst>
              </p:cNvPr>
              <p:cNvSpPr txBox="1"/>
              <p:nvPr/>
            </p:nvSpPr>
            <p:spPr>
              <a:xfrm>
                <a:off x="7251349" y="6957334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01F5E1-4D36-4BA1-8F9D-1095CD9E8637}"/>
                  </a:ext>
                </a:extLst>
              </p:cNvPr>
              <p:cNvSpPr txBox="1"/>
              <p:nvPr/>
            </p:nvSpPr>
            <p:spPr>
              <a:xfrm>
                <a:off x="6562606" y="9826739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173E7-0F9C-4ACD-B1E2-5DD42E22A8D2}"/>
                  </a:ext>
                </a:extLst>
              </p:cNvPr>
              <p:cNvSpPr txBox="1"/>
              <p:nvPr/>
            </p:nvSpPr>
            <p:spPr>
              <a:xfrm>
                <a:off x="7380096" y="9796578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47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32</Words>
  <Application>Microsoft Office PowerPoint</Application>
  <PresentationFormat>Custom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Ebrima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McSorley</dc:creator>
  <cp:lastModifiedBy>Hannah McSorley</cp:lastModifiedBy>
  <cp:revision>27</cp:revision>
  <dcterms:created xsi:type="dcterms:W3CDTF">2020-02-27T00:32:13Z</dcterms:created>
  <dcterms:modified xsi:type="dcterms:W3CDTF">2020-06-08T03:48:23Z</dcterms:modified>
</cp:coreProperties>
</file>